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9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BAB7E2-96D1-4268-8439-5ADD1BEFDC9A}" type="datetimeFigureOut">
              <a:rPr lang="en-US" smtClean="0"/>
              <a:pPr/>
              <a:t>4/29/2016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D783A-54A8-431F-8F8C-B661DB855CC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BAB7E2-96D1-4268-8439-5ADD1BEFDC9A}" type="datetimeFigureOut">
              <a:rPr lang="en-US" smtClean="0"/>
              <a:pPr/>
              <a:t>4/29/2016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D783A-54A8-431F-8F8C-B661DB855CC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BAB7E2-96D1-4268-8439-5ADD1BEFDC9A}" type="datetimeFigureOut">
              <a:rPr lang="en-US" smtClean="0"/>
              <a:pPr/>
              <a:t>4/29/2016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D783A-54A8-431F-8F8C-B661DB855CC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BAB7E2-96D1-4268-8439-5ADD1BEFDC9A}" type="datetimeFigureOut">
              <a:rPr lang="en-US" smtClean="0"/>
              <a:pPr/>
              <a:t>4/29/2016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D783A-54A8-431F-8F8C-B661DB855CC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BAB7E2-96D1-4268-8439-5ADD1BEFDC9A}" type="datetimeFigureOut">
              <a:rPr lang="en-US" smtClean="0"/>
              <a:pPr/>
              <a:t>4/29/2016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D783A-54A8-431F-8F8C-B661DB855CC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BAB7E2-96D1-4268-8439-5ADD1BEFDC9A}" type="datetimeFigureOut">
              <a:rPr lang="en-US" smtClean="0"/>
              <a:pPr/>
              <a:t>4/29/2016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D783A-54A8-431F-8F8C-B661DB855CC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BAB7E2-96D1-4268-8439-5ADD1BEFDC9A}" type="datetimeFigureOut">
              <a:rPr lang="en-US" smtClean="0"/>
              <a:pPr/>
              <a:t>4/29/2016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D783A-54A8-431F-8F8C-B661DB855CC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BAB7E2-96D1-4268-8439-5ADD1BEFDC9A}" type="datetimeFigureOut">
              <a:rPr lang="en-US" smtClean="0"/>
              <a:pPr/>
              <a:t>4/29/2016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D783A-54A8-431F-8F8C-B661DB855CC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BAB7E2-96D1-4268-8439-5ADD1BEFDC9A}" type="datetimeFigureOut">
              <a:rPr lang="en-US" smtClean="0"/>
              <a:pPr/>
              <a:t>4/29/2016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D783A-54A8-431F-8F8C-B661DB855CC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BAB7E2-96D1-4268-8439-5ADD1BEFDC9A}" type="datetimeFigureOut">
              <a:rPr lang="en-US" smtClean="0"/>
              <a:pPr/>
              <a:t>4/29/2016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D783A-54A8-431F-8F8C-B661DB855CC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BAB7E2-96D1-4268-8439-5ADD1BEFDC9A}" type="datetimeFigureOut">
              <a:rPr lang="en-US" smtClean="0"/>
              <a:pPr/>
              <a:t>4/29/2016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D783A-54A8-431F-8F8C-B661DB855CC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BAB7E2-96D1-4268-8439-5ADD1BEFDC9A}" type="datetimeFigureOut">
              <a:rPr lang="en-US" smtClean="0"/>
              <a:pPr/>
              <a:t>4/29/2016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ED783A-54A8-431F-8F8C-B661DB855CC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286000"/>
            <a:ext cx="7772400" cy="1470025"/>
          </a:xfrm>
        </p:spPr>
        <p:txBody>
          <a:bodyPr/>
          <a:lstStyle/>
          <a:p>
            <a:r>
              <a:rPr lang="en-US" dirty="0" smtClean="0"/>
              <a:t>						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2667000"/>
          </a:xfrm>
        </p:spPr>
        <p:txBody>
          <a:bodyPr>
            <a:normAutofit fontScale="70000" lnSpcReduction="20000"/>
          </a:bodyPr>
          <a:lstStyle/>
          <a:p>
            <a:endParaRPr lang="en-US" dirty="0" smtClean="0"/>
          </a:p>
          <a:p>
            <a:r>
              <a:rPr lang="en-US" dirty="0" smtClean="0"/>
              <a:t>                             </a:t>
            </a:r>
          </a:p>
          <a:p>
            <a:r>
              <a:rPr lang="en-US" dirty="0"/>
              <a:t> </a:t>
            </a:r>
            <a:r>
              <a:rPr lang="en-US" dirty="0" smtClean="0"/>
              <a:t>                        </a:t>
            </a:r>
          </a:p>
          <a:p>
            <a:r>
              <a:rPr lang="en-US" dirty="0" smtClean="0"/>
              <a:t>                         </a:t>
            </a:r>
          </a:p>
          <a:p>
            <a:endParaRPr lang="en-US" dirty="0" smtClean="0"/>
          </a:p>
          <a:p>
            <a:r>
              <a:rPr lang="en-US" dirty="0" smtClean="0"/>
              <a:t>                                </a:t>
            </a:r>
            <a:endParaRPr lang="en-US" b="1" dirty="0"/>
          </a:p>
          <a:p>
            <a:r>
              <a:rPr lang="en-US" dirty="0" smtClean="0"/>
              <a:t>            </a:t>
            </a:r>
          </a:p>
        </p:txBody>
      </p:sp>
      <p:pic>
        <p:nvPicPr>
          <p:cNvPr id="1026" name="Picture 2" descr="C:\Users\SERVER\Desktop\rigs summer camp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8600" y="228600"/>
            <a:ext cx="6172200" cy="1854200"/>
          </a:xfrm>
          <a:prstGeom prst="rect">
            <a:avLst/>
          </a:prstGeom>
          <a:noFill/>
        </p:spPr>
      </p:pic>
      <p:pic>
        <p:nvPicPr>
          <p:cNvPr id="1027" name="Picture 3" descr="C:\Users\SERVER\Desktop\rigs summer camp (2)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388100" y="228600"/>
            <a:ext cx="2755900" cy="1143000"/>
          </a:xfrm>
          <a:prstGeom prst="rect">
            <a:avLst/>
          </a:prstGeom>
          <a:noFill/>
        </p:spPr>
      </p:pic>
      <p:pic>
        <p:nvPicPr>
          <p:cNvPr id="1028" name="Picture 4" descr="C:\Users\SERVER\Desktop\rigs summer camp (3)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28600" y="2209800"/>
            <a:ext cx="5638800" cy="2438400"/>
          </a:xfrm>
          <a:prstGeom prst="rect">
            <a:avLst/>
          </a:prstGeom>
          <a:noFill/>
        </p:spPr>
      </p:pic>
      <p:pic>
        <p:nvPicPr>
          <p:cNvPr id="1029" name="Picture 5" descr="C:\Users\SERVER\Desktop\rigs summer camp (4)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181600" y="3276600"/>
            <a:ext cx="1625600" cy="838200"/>
          </a:xfrm>
          <a:prstGeom prst="rect">
            <a:avLst/>
          </a:prstGeom>
          <a:noFill/>
        </p:spPr>
      </p:pic>
      <p:pic>
        <p:nvPicPr>
          <p:cNvPr id="1030" name="Picture 6" descr="C:\Users\SERVER\Desktop\rigs summer camp (5).jpg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5562600" y="1828800"/>
            <a:ext cx="431800" cy="406400"/>
          </a:xfrm>
          <a:prstGeom prst="rect">
            <a:avLst/>
          </a:prstGeom>
          <a:noFill/>
        </p:spPr>
      </p:pic>
      <p:pic>
        <p:nvPicPr>
          <p:cNvPr id="1031" name="Picture 7" descr="C:\Users\SERVER\Desktop\rigs summer camp (5).jpg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4876800" y="1981200"/>
            <a:ext cx="914400" cy="584200"/>
          </a:xfrm>
          <a:prstGeom prst="rect">
            <a:avLst/>
          </a:prstGeom>
          <a:noFill/>
        </p:spPr>
      </p:pic>
      <p:pic>
        <p:nvPicPr>
          <p:cNvPr id="1032" name="Picture 8" descr="C:\Users\SERVER\Desktop\rigs summer camp (6).jpg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6159500" y="2286000"/>
            <a:ext cx="2984500" cy="723900"/>
          </a:xfrm>
          <a:prstGeom prst="rect">
            <a:avLst/>
          </a:prstGeom>
          <a:noFill/>
        </p:spPr>
      </p:pic>
      <p:sp>
        <p:nvSpPr>
          <p:cNvPr id="11" name="Rectangle 10"/>
          <p:cNvSpPr/>
          <p:nvPr/>
        </p:nvSpPr>
        <p:spPr>
          <a:xfrm>
            <a:off x="457200" y="2967334"/>
            <a:ext cx="6510103" cy="320087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endParaRPr lang="en-US" sz="5400" b="1" cap="all" spc="0" dirty="0" smtClean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  <a:p>
            <a:pPr algn="ctr"/>
            <a:endParaRPr lang="en-US" sz="5400" b="1" cap="all" spc="0" dirty="0" smtClean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  <a:p>
            <a:pPr algn="ctr"/>
            <a:endParaRPr lang="en-US" sz="5400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  <a:p>
            <a:r>
              <a:rPr lang="en-US" sz="4000" b="1" cap="all" spc="0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          </a:t>
            </a:r>
            <a:endParaRPr lang="en-US" sz="4000" b="1" cap="all" spc="0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0" y="2971800"/>
            <a:ext cx="8305801" cy="363176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endParaRPr lang="en-US" sz="5400" b="1" cap="none" spc="0" dirty="0" smtClean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FFFF"/>
              </a:solidFill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</a:endParaRPr>
          </a:p>
          <a:p>
            <a:pPr algn="ctr"/>
            <a:endParaRPr lang="en-US" sz="3600" b="1" dirty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FFFF"/>
              </a:solidFill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</a:endParaRPr>
          </a:p>
          <a:p>
            <a:pPr algn="ctr"/>
            <a:endParaRPr lang="en-US" sz="2800" b="1" cap="none" spc="0" dirty="0" smtClean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FFFF"/>
              </a:solidFill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</a:endParaRPr>
          </a:p>
          <a:p>
            <a:pPr algn="ctr"/>
            <a:endParaRPr lang="en-US" sz="2800" b="1" dirty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FFFF"/>
              </a:solidFill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</a:endParaRPr>
          </a:p>
          <a:p>
            <a:pPr algn="ctr"/>
            <a:endParaRPr lang="en-US" sz="2800" b="1" cap="none" spc="0" dirty="0" smtClean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FFFF"/>
              </a:solidFill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</a:endParaRPr>
          </a:p>
          <a:p>
            <a:pPr algn="ctr"/>
            <a:endParaRPr lang="en-US" sz="2800" b="1" dirty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FFFF"/>
              </a:solidFill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</a:endParaRPr>
          </a:p>
          <a:p>
            <a:r>
              <a:rPr lang="en-US" sz="2800" b="1" cap="none" spc="0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        Last Date for Submission -2/5/16</a:t>
            </a:r>
            <a:endParaRPr lang="en-US" sz="2800" b="1" cap="none" spc="0" dirty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FFFF"/>
              </a:solidFill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pic>
        <p:nvPicPr>
          <p:cNvPr id="1033" name="Picture 9" descr="C:\Users\SERVER\Desktop\rigs summer camp - Copy.jpg"/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6096000" y="4191000"/>
            <a:ext cx="2882900" cy="533400"/>
          </a:xfrm>
          <a:prstGeom prst="rect">
            <a:avLst/>
          </a:prstGeom>
          <a:noFill/>
        </p:spPr>
      </p:pic>
      <p:sp>
        <p:nvSpPr>
          <p:cNvPr id="14" name="Rectangle 13"/>
          <p:cNvSpPr/>
          <p:nvPr/>
        </p:nvSpPr>
        <p:spPr>
          <a:xfrm>
            <a:off x="1828800" y="2967334"/>
            <a:ext cx="7315200" cy="304698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endParaRPr lang="en-US" sz="4000" b="1" cap="none" spc="0" dirty="0" smtClean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  <a:p>
            <a:pPr algn="ctr"/>
            <a:endParaRPr lang="en-US" sz="40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  <a:p>
            <a:pPr algn="ctr"/>
            <a:endParaRPr lang="en-US" sz="4000" b="1" cap="none" spc="0" dirty="0" smtClean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  <a:p>
            <a:pPr algn="ctr"/>
            <a:r>
              <a:rPr lang="en-US" sz="40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 </a:t>
            </a:r>
            <a:r>
              <a:rPr lang="en-US" sz="40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    </a:t>
            </a:r>
          </a:p>
          <a:p>
            <a:pPr algn="ctr"/>
            <a:r>
              <a:rPr lang="en-US" sz="32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                                   Mont I to Std X</a:t>
            </a:r>
            <a:endParaRPr lang="en-US" sz="32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1065495" y="2967335"/>
            <a:ext cx="3608039" cy="224676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endParaRPr lang="en-US" sz="2800" b="1" cap="all" spc="0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  <a:p>
            <a:pPr algn="ctr"/>
            <a:endParaRPr lang="en-US" sz="28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  <a:p>
            <a:pPr algn="ctr"/>
            <a:endParaRPr lang="en-US" sz="2800" b="1" cap="all" spc="0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  <a:p>
            <a:pPr algn="ctr"/>
            <a:endParaRPr lang="en-US" sz="28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  <a:p>
            <a:pPr algn="ctr"/>
            <a:r>
              <a:rPr lang="en-US" sz="28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     </a:t>
            </a:r>
            <a:r>
              <a:rPr lang="en-US" sz="2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9</a:t>
            </a:r>
            <a:r>
              <a:rPr lang="en-US" sz="2400" b="1" cap="all" spc="0" baseline="3000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th</a:t>
            </a:r>
            <a:r>
              <a:rPr lang="en-US" sz="2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May – 11</a:t>
            </a:r>
            <a:r>
              <a:rPr lang="en-US" sz="2400" b="1" cap="all" spc="0" baseline="3000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th</a:t>
            </a:r>
            <a:r>
              <a:rPr lang="en-US" sz="2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May’16</a:t>
            </a:r>
            <a:endParaRPr lang="en-US" sz="28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79</TotalTime>
  <Words>26</Words>
  <Application>Microsoft Office PowerPoint</Application>
  <PresentationFormat>On-screen Show (4:3)</PresentationFormat>
  <Paragraphs>29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     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SERVER</dc:creator>
  <cp:lastModifiedBy>SERVER</cp:lastModifiedBy>
  <cp:revision>19</cp:revision>
  <dcterms:created xsi:type="dcterms:W3CDTF">2016-04-28T05:20:41Z</dcterms:created>
  <dcterms:modified xsi:type="dcterms:W3CDTF">2016-04-29T06:39:59Z</dcterms:modified>
</cp:coreProperties>
</file>